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c45e1425816747cd"/>
  </p:sldMasterIdLst>
  <p:sldIdLst>
    <p:sldId id="257" r:id="Rc43f8ef893344767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c45e1425816747cd" /><Relationship Type="http://schemas.openxmlformats.org/officeDocument/2006/relationships/theme" Target="/ppt/slideMasters/theme/theme2.xml" Id="R56be3f5f22024256" /><Relationship Type="http://schemas.openxmlformats.org/officeDocument/2006/relationships/slide" Target="/ppt/slides/slide2.xml" Id="Rc43f8ef893344767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4ebc8152a9844bf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d48cd4a34af4062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251d88bc3e28493c" /><Relationship Type="http://schemas.openxmlformats.org/officeDocument/2006/relationships/slideMaster" Target="/ppt/slideMasters/slideMaster2.xml" Id="R845461d6d9c7407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5e8be8fab24417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251d88bc3e28493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462aeac935d2480f" /><Relationship Type="http://schemas.openxmlformats.org/officeDocument/2006/relationships/slideLayout" Target="/ppt/slideLayouts/slideLayout2.xml" Id="Ra150c5f96cac4907" /><Relationship Type="http://schemas.openxmlformats.org/officeDocument/2006/relationships/slideLayout" Target="/ppt/slideLayouts/slideLayout3.xml" Id="Rd6c317a940e844ec" /><Relationship Type="http://schemas.openxmlformats.org/officeDocument/2006/relationships/slideLayout" Target="/ppt/slideLayouts/slideLayout4.xml" Id="R827438d33fcc43fc" /><Relationship Type="http://schemas.openxmlformats.org/officeDocument/2006/relationships/slideLayout" Target="/ppt/slideLayouts/slideLayout5.xml" Id="Rfc7317b4c7734106" /><Relationship Type="http://schemas.openxmlformats.org/officeDocument/2006/relationships/image" Target="/ppt/media/image2.bin" Id="Rdaef6097df95431d" /><Relationship Type="http://schemas.openxmlformats.org/officeDocument/2006/relationships/image" Target="/ppt/media/image.bin" Id="Rd37f9558b00748d2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daef6097df95431d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d37f9558b00748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827438d33fcc43fc"/>
    <p:sldLayoutId id="2147483652" r:id="Rd6c317a940e844ec"/>
    <p:sldLayoutId id="2147483651" r:id="Ra150c5f96cac4907"/>
    <p:sldLayoutId id="2147483654" r:id="Rfc7317b4c773410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2d59398aefc4b2a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Regnbågen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2017-02-20T14:02:08.197Z</dcterms:created>
  <dcterms:modified xsi:type="dcterms:W3CDTF">2017-02-20T14:02:08.197Z</dcterms:modified>
</cp:coreProperties>
</file>